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0" r:id="rId3"/>
    <p:sldId id="264" r:id="rId4"/>
    <p:sldId id="279" r:id="rId5"/>
    <p:sldId id="257" r:id="rId6"/>
    <p:sldId id="258" r:id="rId7"/>
    <p:sldId id="276" r:id="rId8"/>
    <p:sldId id="266" r:id="rId9"/>
    <p:sldId id="260" r:id="rId10"/>
    <p:sldId id="261" r:id="rId11"/>
    <p:sldId id="289" r:id="rId12"/>
    <p:sldId id="290" r:id="rId13"/>
    <p:sldId id="277" r:id="rId14"/>
    <p:sldId id="272" r:id="rId15"/>
    <p:sldId id="287" r:id="rId16"/>
    <p:sldId id="273" r:id="rId17"/>
    <p:sldId id="288" r:id="rId18"/>
    <p:sldId id="29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842" autoAdjust="0"/>
  </p:normalViewPr>
  <p:slideViewPr>
    <p:cSldViewPr>
      <p:cViewPr>
        <p:scale>
          <a:sx n="96" d="100"/>
          <a:sy n="96" d="100"/>
        </p:scale>
        <p:origin x="-636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206C3-16CF-4706-9D1A-7DC3A68EE359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BB48F-1188-45B3-8D79-52BB0CFA9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B3E2DF-24D1-4EA7-B6D2-60FF9CA5C4C3}" type="datetimeFigureOut">
              <a:rPr lang="fr-FR" smtClean="0"/>
              <a:pPr/>
              <a:t>09/11/2020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5F2D34-1833-41F4-8883-8F74C33EA9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67000" y="3429000"/>
            <a:ext cx="6477000" cy="1828800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Conseil d’</a:t>
            </a:r>
            <a:r>
              <a:rPr lang="fr-FR" sz="4800" b="1" dirty="0" err="1" smtClean="0"/>
              <a:t>ecole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14546" y="5857892"/>
            <a:ext cx="9001188" cy="1000108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 </a:t>
            </a:r>
            <a:r>
              <a:rPr lang="fr-FR" sz="3600" b="1" dirty="0" smtClean="0"/>
              <a:t>05/11/2019 - Ecole Fanny DUFEIL</a:t>
            </a:r>
            <a:endParaRPr lang="fr-FR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SECURITE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Niveau Vigipirate Urgence Attentat:</a:t>
            </a:r>
          </a:p>
          <a:p>
            <a:pPr lvl="1"/>
            <a:r>
              <a:rPr lang="fr-FR" dirty="0" smtClean="0"/>
              <a:t>Sécurisation renforcée des entrées/sorties</a:t>
            </a:r>
          </a:p>
          <a:p>
            <a:pPr lvl="1"/>
            <a:r>
              <a:rPr lang="fr-FR" dirty="0" smtClean="0"/>
              <a:t>Absence de rassemblement devant les entrées</a:t>
            </a:r>
          </a:p>
          <a:p>
            <a:pPr lvl="1"/>
            <a:r>
              <a:rPr lang="fr-FR" dirty="0" smtClean="0"/>
              <a:t>Surveillance mobile des forces de l’ordre</a:t>
            </a:r>
            <a:endParaRPr lang="fr-FR" dirty="0"/>
          </a:p>
          <a:p>
            <a:pPr lvl="0"/>
            <a:r>
              <a:rPr lang="fr-FR" b="1" dirty="0" smtClean="0"/>
              <a:t>Rappels Exercices </a:t>
            </a:r>
            <a:r>
              <a:rPr lang="fr-FR" b="1" dirty="0"/>
              <a:t>obligatoires de mise en sécurité</a:t>
            </a:r>
            <a:r>
              <a:rPr lang="fr-FR" dirty="0"/>
              <a:t> (PPMS) </a:t>
            </a:r>
            <a:r>
              <a:rPr lang="fr-FR" dirty="0" smtClean="0"/>
              <a:t>1PPMS Attentat+ 1 PPMS Risque majeur</a:t>
            </a:r>
            <a:r>
              <a:rPr lang="fr-FR" dirty="0"/>
              <a:t> </a:t>
            </a:r>
            <a:r>
              <a:rPr lang="fr-FR" dirty="0" smtClean="0"/>
              <a:t>+</a:t>
            </a:r>
            <a:r>
              <a:rPr lang="fr-FR" u="sng" dirty="0" smtClean="0"/>
              <a:t>2 </a:t>
            </a:r>
            <a:r>
              <a:rPr lang="fr-FR" u="sng" dirty="0"/>
              <a:t>exercices d’évacuation incendie</a:t>
            </a:r>
            <a:r>
              <a:rPr lang="fr-FR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Annexes Règlement COVID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Cf</a:t>
            </a:r>
            <a:r>
              <a:rPr lang="fr-FR" dirty="0" smtClean="0"/>
              <a:t> Diaporama Rentrée: Nouveaux horaires et sorties différentes. </a:t>
            </a:r>
          </a:p>
          <a:p>
            <a:pPr lvl="1"/>
            <a:r>
              <a:rPr lang="fr-FR" dirty="0" smtClean="0"/>
              <a:t>Entrée des parents interdites sauf rendez-vous</a:t>
            </a:r>
          </a:p>
          <a:p>
            <a:pPr lvl="1"/>
            <a:r>
              <a:rPr lang="fr-FR" dirty="0" smtClean="0"/>
              <a:t>Port masque obligatoire et désinfection des mains pour tous les adultes. </a:t>
            </a:r>
          </a:p>
          <a:p>
            <a:pPr lvl="1"/>
            <a:r>
              <a:rPr lang="fr-FR" dirty="0" smtClean="0"/>
              <a:t>Horaires de sorties décalées à 16h20 pour les maternelles. </a:t>
            </a:r>
          </a:p>
          <a:p>
            <a:pPr lvl="1"/>
            <a:r>
              <a:rPr lang="fr-FR" dirty="0" smtClean="0"/>
              <a:t>Heure d’accueil pour la sieste des petits à 13h25 au lieu de 13h15</a:t>
            </a:r>
          </a:p>
          <a:p>
            <a:r>
              <a:rPr lang="fr-FR" dirty="0" err="1" smtClean="0"/>
              <a:t>Cf</a:t>
            </a:r>
            <a:r>
              <a:rPr lang="fr-FR" dirty="0" smtClean="0"/>
              <a:t> protocole sanitaire COVID</a:t>
            </a:r>
          </a:p>
          <a:p>
            <a:r>
              <a:rPr lang="fr-FR" dirty="0" err="1" smtClean="0"/>
              <a:t>Cf</a:t>
            </a:r>
            <a:r>
              <a:rPr lang="fr-FR" dirty="0" smtClean="0"/>
              <a:t> note du 03/11 aux parents sur la procédure en cas d’enfant malade COVID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 Sanitaire du 2/11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Pour les élèves</a:t>
            </a:r>
          </a:p>
          <a:p>
            <a:pPr lvl="1"/>
            <a:r>
              <a:rPr lang="fr-FR" dirty="0" smtClean="0"/>
              <a:t>Limiter au maximum le brassage des classes ou groupes. Maternelles=1 groupe. Pas de travail à plusieurs classes/récréations séparées/accueil en classe. </a:t>
            </a:r>
          </a:p>
          <a:p>
            <a:pPr lvl="1"/>
            <a:r>
              <a:rPr lang="fr-FR" dirty="0" smtClean="0"/>
              <a:t>Port masque pour les adultes et enfants à partir du CP</a:t>
            </a:r>
          </a:p>
          <a:p>
            <a:pPr lvl="1"/>
            <a:r>
              <a:rPr lang="fr-FR" dirty="0" smtClean="0"/>
              <a:t>Aération des classes toutes les 2 heures</a:t>
            </a:r>
          </a:p>
          <a:p>
            <a:pPr lvl="1"/>
            <a:r>
              <a:rPr lang="fr-FR" dirty="0" smtClean="0"/>
              <a:t>Lavage des mains des élèves: entrée en classe, avant et après les récréations, avant et après le repas, sortie de classe. Utilisation possible de gel hydro-alcoolique sous surveillance.  Serviettes papiers-Pas de serviette tissu. </a:t>
            </a:r>
          </a:p>
          <a:p>
            <a:pPr lvl="1"/>
            <a:r>
              <a:rPr lang="fr-FR" dirty="0" smtClean="0"/>
              <a:t>Jeux désinfectés quotidiennement ou mis en repos pour 24h. </a:t>
            </a:r>
          </a:p>
          <a:p>
            <a:r>
              <a:rPr lang="fr-FR" dirty="0" smtClean="0"/>
              <a:t>Ménage/désinfection</a:t>
            </a:r>
          </a:p>
          <a:p>
            <a:pPr lvl="1"/>
            <a:r>
              <a:rPr lang="fr-FR" dirty="0" smtClean="0"/>
              <a:t>Lavage quotidien des sols/tables/chaises. Désinfection </a:t>
            </a:r>
            <a:r>
              <a:rPr lang="fr-FR" dirty="0" err="1" smtClean="0"/>
              <a:t>ts</a:t>
            </a:r>
            <a:r>
              <a:rPr lang="fr-FR" dirty="0" smtClean="0"/>
              <a:t> les 15 jours. Depuis le 5/11: Désinfection quotidienne. Réalisé par la société NETPLUS</a:t>
            </a:r>
          </a:p>
          <a:p>
            <a:pPr lvl="1"/>
            <a:r>
              <a:rPr lang="fr-FR" dirty="0" smtClean="0"/>
              <a:t>Depuis la rentrée: Lavage supplémentaire le matin des sanitaires élémentaires+  Réapprovisionnement papier/savon dans les classes. Réalisé par des Agents municipaux. </a:t>
            </a:r>
          </a:p>
          <a:p>
            <a:pPr lvl="1"/>
            <a:r>
              <a:rPr lang="fr-FR" dirty="0" smtClean="0"/>
              <a:t>Depuis le 5/11. Désinfection supplémentaire en cours de journée des surfaces les plus touchées: poignées de portes, tables, rampes.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400" b="1" dirty="0" smtClean="0"/>
              <a:t>Bilan exercice PPMS Attentat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/>
              <a:t>Objectifs: </a:t>
            </a:r>
            <a:endParaRPr lang="fr-FR" b="1" dirty="0"/>
          </a:p>
          <a:p>
            <a:pPr lvl="0"/>
            <a:r>
              <a:rPr lang="fr-FR" b="1" dirty="0" smtClean="0"/>
              <a:t>Assurer le calme des enfants.</a:t>
            </a:r>
          </a:p>
          <a:p>
            <a:pPr lvl="0"/>
            <a:r>
              <a:rPr lang="fr-FR" b="1" dirty="0" smtClean="0"/>
              <a:t>Prendre une décision « se cacher » ou « s’échapper ». </a:t>
            </a:r>
          </a:p>
          <a:p>
            <a:pPr lvl="0">
              <a:buNone/>
            </a:pPr>
            <a:r>
              <a:rPr lang="fr-FR" b="1" dirty="0" smtClean="0"/>
              <a:t>Bilan:</a:t>
            </a:r>
          </a:p>
          <a:p>
            <a:pPr lvl="0"/>
            <a:r>
              <a:rPr lang="fr-FR" dirty="0" smtClean="0"/>
              <a:t>Exercice PPMS Réalisée le 14 Octobre</a:t>
            </a:r>
          </a:p>
          <a:p>
            <a:pPr lvl="1"/>
            <a:r>
              <a:rPr lang="fr-FR" dirty="0" smtClean="0"/>
              <a:t>Bonnes réactions des enseignants et élèves: Calme/Respects des consignes</a:t>
            </a:r>
          </a:p>
          <a:p>
            <a:pPr lvl="1"/>
            <a:r>
              <a:rPr lang="fr-FR" dirty="0" smtClean="0"/>
              <a:t>Problématique de fermeture de l’établissement en lien avec le protocole COVID (4 entrées au lieu d’1 et Enseignants en classe):</a:t>
            </a:r>
          </a:p>
          <a:p>
            <a:pPr lvl="1"/>
            <a:r>
              <a:rPr lang="fr-FR" dirty="0" smtClean="0"/>
              <a:t>Signal toujours très difficilement perceptible: Alerte sifflet + Téléphone (Echange SMS OK). </a:t>
            </a:r>
          </a:p>
          <a:p>
            <a:pPr lvl="0">
              <a:buNone/>
            </a:pPr>
            <a:endParaRPr lang="fr-FR" b="1" dirty="0" smtClean="0"/>
          </a:p>
          <a:p>
            <a:r>
              <a:rPr lang="fr-FR" dirty="0" smtClean="0"/>
              <a:t>Réparation à prévoir: Fermeture classe de CM1 serrure</a:t>
            </a:r>
          </a:p>
          <a:p>
            <a:r>
              <a:rPr lang="fr-FR" dirty="0" smtClean="0"/>
              <a:t>Possibilité de mettre en place une porte à fermeture automatique?</a:t>
            </a:r>
          </a:p>
          <a:p>
            <a:endParaRPr lang="fr-FR" dirty="0" smtClean="0"/>
          </a:p>
          <a:p>
            <a:r>
              <a:rPr lang="fr-FR" b="1" dirty="0" smtClean="0"/>
              <a:t>PROCHAIN EXERCICE: TEMPS DU MIDI?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/>
              <a:t>Budget de l’école</a:t>
            </a:r>
            <a:br>
              <a:rPr lang="fr-FR" sz="5400" b="1" dirty="0" smtClean="0"/>
            </a:br>
            <a:endParaRPr lang="fr-FR" sz="54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Fournitures scolaires</a:t>
            </a:r>
          </a:p>
          <a:p>
            <a:pPr lvl="1"/>
            <a:r>
              <a:rPr lang="fr-FR" dirty="0" smtClean="0"/>
              <a:t>Financement Mairie</a:t>
            </a:r>
          </a:p>
          <a:p>
            <a:pPr lvl="1"/>
            <a:r>
              <a:rPr lang="fr-FR" dirty="0" smtClean="0"/>
              <a:t>54 euros/enfants base 230 élèves</a:t>
            </a:r>
          </a:p>
          <a:p>
            <a:r>
              <a:rPr lang="fr-FR" dirty="0" smtClean="0"/>
              <a:t>Projets/Sorties: Prévisionnel 2020/21</a:t>
            </a:r>
          </a:p>
          <a:p>
            <a:pPr lvl="1"/>
            <a:r>
              <a:rPr lang="fr-FR" dirty="0" smtClean="0"/>
              <a:t>Participation mairie: 15€/</a:t>
            </a:r>
            <a:r>
              <a:rPr lang="fr-FR" dirty="0" err="1" smtClean="0"/>
              <a:t>eleves</a:t>
            </a:r>
            <a:r>
              <a:rPr lang="fr-FR" dirty="0" smtClean="0"/>
              <a:t> soit 3300€ </a:t>
            </a:r>
            <a:r>
              <a:rPr lang="fr-FR" dirty="0" err="1" smtClean="0"/>
              <a:t>env</a:t>
            </a:r>
            <a:endParaRPr lang="fr-FR" dirty="0" smtClean="0"/>
          </a:p>
          <a:p>
            <a:pPr lvl="1"/>
            <a:r>
              <a:rPr lang="fr-FR" dirty="0" smtClean="0"/>
              <a:t>Participation APE: 8300€ </a:t>
            </a:r>
            <a:r>
              <a:rPr lang="fr-FR" dirty="0" err="1" smtClean="0"/>
              <a:t>env</a:t>
            </a:r>
            <a:endParaRPr lang="fr-FR" dirty="0" smtClean="0"/>
          </a:p>
          <a:p>
            <a:pPr lvl="1"/>
            <a:r>
              <a:rPr lang="fr-FR" dirty="0" smtClean="0"/>
              <a:t>Participation OCCE: 3000€ env. Brioches/Photos</a:t>
            </a:r>
          </a:p>
          <a:p>
            <a:pPr lvl="1">
              <a:buNone/>
            </a:pPr>
            <a:r>
              <a:rPr lang="fr-FR" dirty="0" smtClean="0"/>
              <a:t>Soit: 14600€ au total </a:t>
            </a:r>
          </a:p>
          <a:p>
            <a:pPr lvl="1">
              <a:buNone/>
            </a:pPr>
            <a:r>
              <a:rPr lang="fr-FR" dirty="0" smtClean="0"/>
              <a:t>+ Financement de la mairie: Transport Piscine/Projet Danse + Interventions Sport et Art Plastique. 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/>
              <a:t>Sorties en 2020/2021?</a:t>
            </a:r>
            <a:br>
              <a:rPr lang="fr-FR" sz="5400" b="1" dirty="0" smtClean="0"/>
            </a:br>
            <a:endParaRPr lang="fr-FR" sz="54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Déjà réalisées:</a:t>
            </a:r>
          </a:p>
          <a:p>
            <a:pPr lvl="1"/>
            <a:r>
              <a:rPr lang="fr-FR" dirty="0" smtClean="0"/>
              <a:t>Sortie Al-</a:t>
            </a:r>
            <a:r>
              <a:rPr lang="fr-FR" dirty="0" err="1" smtClean="0"/>
              <a:t>Lark</a:t>
            </a:r>
            <a:r>
              <a:rPr lang="fr-FR" dirty="0" smtClean="0"/>
              <a:t> en Octobre pour les CM2</a:t>
            </a:r>
          </a:p>
          <a:p>
            <a:pPr lvl="1"/>
            <a:r>
              <a:rPr lang="fr-FR" dirty="0" smtClean="0"/>
              <a:t>Sortie Combourg en Octobre pour les CE2</a:t>
            </a:r>
          </a:p>
          <a:p>
            <a:pPr lvl="1"/>
            <a:r>
              <a:rPr lang="fr-FR" dirty="0" smtClean="0"/>
              <a:t>Annulation sortie Espace Sciences/</a:t>
            </a:r>
            <a:r>
              <a:rPr lang="fr-FR" dirty="0" err="1" smtClean="0"/>
              <a:t>museum</a:t>
            </a:r>
            <a:r>
              <a:rPr lang="fr-FR" dirty="0" smtClean="0"/>
              <a:t> Rennes pour les CP/CM1</a:t>
            </a:r>
          </a:p>
          <a:p>
            <a:r>
              <a:rPr lang="fr-FR" dirty="0" smtClean="0"/>
              <a:t>En cours</a:t>
            </a:r>
          </a:p>
          <a:p>
            <a:pPr lvl="1"/>
            <a:r>
              <a:rPr lang="fr-FR" dirty="0" smtClean="0"/>
              <a:t>Cycles natation maintenus en CP/CE1/CM1</a:t>
            </a:r>
          </a:p>
          <a:p>
            <a:pPr lvl="1"/>
            <a:r>
              <a:rPr lang="fr-FR" dirty="0" smtClean="0"/>
              <a:t>Maintien intervention Sport et Art Plastique des animateurs de la mairie. </a:t>
            </a:r>
          </a:p>
          <a:p>
            <a:r>
              <a:rPr lang="fr-FR" dirty="0" smtClean="0"/>
              <a:t>Prévu: Festival VORTEX. Intervention d’une compagnie de danse. Classes CP/CE1/CE2/CM1</a:t>
            </a:r>
          </a:p>
          <a:p>
            <a:endParaRPr lang="fr-FR" dirty="0" smtClean="0"/>
          </a:p>
          <a:p>
            <a:r>
              <a:rPr lang="fr-FR" dirty="0" smtClean="0"/>
              <a:t>Voyages Scolaires??? Décision à prendre en janvier.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 </a:t>
            </a:r>
            <a:r>
              <a:rPr lang="fr-FR" dirty="0"/>
              <a:t>p</a:t>
            </a:r>
            <a:r>
              <a:rPr lang="fr-FR" b="1" dirty="0"/>
              <a:t>rojet d’école 2016-2020 </a:t>
            </a:r>
            <a:r>
              <a:rPr lang="fr-FR" dirty="0"/>
              <a:t>s’articule autour de :</a:t>
            </a:r>
          </a:p>
          <a:p>
            <a:pPr lvl="1"/>
            <a:r>
              <a:rPr lang="fr-FR" dirty="0"/>
              <a:t>La production d’écrit</a:t>
            </a:r>
          </a:p>
          <a:p>
            <a:pPr lvl="1"/>
            <a:r>
              <a:rPr lang="fr-FR" dirty="0"/>
              <a:t>Les grandeurs et les mesures</a:t>
            </a:r>
          </a:p>
          <a:p>
            <a:r>
              <a:rPr lang="fr-FR" dirty="0"/>
              <a:t>A cela s’ajoute 3 volets :</a:t>
            </a:r>
          </a:p>
          <a:p>
            <a:pPr lvl="1"/>
            <a:r>
              <a:rPr lang="fr-FR" dirty="0"/>
              <a:t>Parcours d’éducation artistique et culturel : parcours de l’élève tout au long de sa scolarité</a:t>
            </a:r>
          </a:p>
          <a:p>
            <a:pPr lvl="1"/>
            <a:r>
              <a:rPr lang="fr-FR" dirty="0"/>
              <a:t>Parcours citoyen : développer les initiatives et la participation à des projets</a:t>
            </a:r>
          </a:p>
          <a:p>
            <a:pPr lvl="1"/>
            <a:r>
              <a:rPr lang="fr-FR" dirty="0"/>
              <a:t>Volet numérique : développer l’utilisation du numérique (TNI, </a:t>
            </a:r>
            <a:r>
              <a:rPr lang="fr-FR" dirty="0" err="1"/>
              <a:t>vidéo-projecteur</a:t>
            </a:r>
            <a:r>
              <a:rPr lang="fr-FR" dirty="0" smtClean="0"/>
              <a:t>)</a:t>
            </a:r>
          </a:p>
          <a:p>
            <a:pPr lvl="1"/>
            <a:endParaRPr lang="fr-FR" dirty="0" smtClean="0"/>
          </a:p>
          <a:p>
            <a:r>
              <a:rPr lang="fr-FR" b="1" dirty="0" smtClean="0"/>
              <a:t>BILAN A REALISER ET NOUVEAU PROJET A CONSTRUIRE! En lien avec le PEDT. A l’ordre du jour du prochain conseil d’Ecole.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PERISCOLAIRE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CANTINE: Mise en place d’une commission cantine. Définition des représentants.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400" dirty="0" smtClean="0"/>
              <a:t>MERCI DE VOTRE PARTICIPATION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Ordre du jour</a:t>
            </a:r>
          </a:p>
          <a:p>
            <a:r>
              <a:rPr lang="fr-FR" dirty="0" smtClean="0"/>
              <a:t>Bilan des élections des représentants de parents d’élèves</a:t>
            </a:r>
          </a:p>
          <a:p>
            <a:r>
              <a:rPr lang="fr-FR" dirty="0" smtClean="0"/>
              <a:t>Bilan rentrée 2019-2020: Equipe et effectifs des classes</a:t>
            </a:r>
          </a:p>
          <a:p>
            <a:r>
              <a:rPr lang="fr-FR" dirty="0" smtClean="0"/>
              <a:t>Le règlement intérieur de l’école </a:t>
            </a:r>
            <a:r>
              <a:rPr lang="fr-FR" dirty="0" smtClean="0"/>
              <a:t> </a:t>
            </a:r>
            <a:r>
              <a:rPr lang="fr-FR" dirty="0" smtClean="0"/>
              <a:t>et </a:t>
            </a:r>
            <a:r>
              <a:rPr lang="fr-FR" smtClean="0"/>
              <a:t>Protocole COVID: </a:t>
            </a:r>
            <a:r>
              <a:rPr lang="fr-FR" smtClean="0"/>
              <a:t>Relecture/Modifications/vote</a:t>
            </a:r>
            <a:endParaRPr lang="fr-FR" dirty="0" smtClean="0"/>
          </a:p>
          <a:p>
            <a:r>
              <a:rPr lang="fr-FR" dirty="0" smtClean="0"/>
              <a:t>Sécurité : PPMS, exercice incendie</a:t>
            </a:r>
          </a:p>
          <a:p>
            <a:r>
              <a:rPr lang="fr-FR" dirty="0" smtClean="0"/>
              <a:t>Projets de classes et d’école : Présentation et financement</a:t>
            </a:r>
          </a:p>
          <a:p>
            <a:r>
              <a:rPr lang="fr-FR" dirty="0" smtClean="0"/>
              <a:t>Point sur le périscolaire (cantine, garderie, étude)</a:t>
            </a:r>
          </a:p>
          <a:p>
            <a:r>
              <a:rPr lang="fr-FR" dirty="0" smtClean="0"/>
              <a:t>Diverses questions transmises au préalable à la directrice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ésultat de recherche d'images pour &quot;horaires d'école danger écol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735" y="1714488"/>
            <a:ext cx="3149529" cy="214314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66014" cy="719158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REPRESENTANTS DE PARENTS d’ELEVES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757742" cy="340043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dirty="0" smtClean="0"/>
              <a:t>Election organisée le 9 Octobre</a:t>
            </a:r>
          </a:p>
          <a:p>
            <a:r>
              <a:rPr lang="fr-FR" dirty="0" smtClean="0"/>
              <a:t>Le taux de participation a été de 55,9% (il était de 52% l’année dernière).</a:t>
            </a:r>
          </a:p>
          <a:p>
            <a:r>
              <a:rPr lang="fr-FR" dirty="0" smtClean="0"/>
              <a:t>La liste est composée des 10 parents  suivants  : JACOB Laura, BREHANNIER Mélanie, BILLAUD Cédric, DONIO Sophie, HUBERT Maureen, LEGEAY Emmanuelle, ROGER Ludmilla, HORVAIS Marion, DESHAYE Anne-Marie, LAIDIE Alex. </a:t>
            </a:r>
          </a:p>
          <a:p>
            <a:pPr>
              <a:buNone/>
            </a:pPr>
            <a:r>
              <a:rPr lang="fr-FR" b="1" dirty="0" smtClean="0"/>
              <a:t>Rôle des parents élus: </a:t>
            </a:r>
            <a:endParaRPr lang="fr-FR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429132"/>
            <a:ext cx="87154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66014" cy="719158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Rôle du Conseil d’école</a:t>
            </a:r>
            <a:endParaRPr lang="fr-FR" sz="4000" b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Vote le règlement intérieur.</a:t>
            </a:r>
          </a:p>
          <a:p>
            <a:r>
              <a:rPr lang="fr-FR" dirty="0" smtClean="0"/>
              <a:t>Etablit le projet pédagogique. </a:t>
            </a:r>
          </a:p>
          <a:p>
            <a:r>
              <a:rPr lang="fr-FR" dirty="0" smtClean="0"/>
              <a:t>Le Conseil d’école est associé aux décisions sur le fonctionnement de l’école, la vie de l’école (intégration des enfants handicapés, sécurité, hygiène, activités périscolaires…)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L’équipe pédagogique 2020-2021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4300" b="1" dirty="0" smtClean="0"/>
              <a:t>ENSEIGNANTS</a:t>
            </a:r>
            <a:endParaRPr lang="fr-FR" b="1" dirty="0" smtClean="0"/>
          </a:p>
          <a:p>
            <a:r>
              <a:rPr lang="fr-FR" dirty="0" smtClean="0"/>
              <a:t>PS/MS: Mme HIGNARD Florence</a:t>
            </a:r>
          </a:p>
          <a:p>
            <a:r>
              <a:rPr lang="fr-FR" dirty="0" smtClean="0"/>
              <a:t>MS/GS: Mme Audrey PINCEMIN</a:t>
            </a:r>
          </a:p>
          <a:p>
            <a:r>
              <a:rPr lang="fr-FR" dirty="0" smtClean="0"/>
              <a:t>GS: Mme LEBRUN Céline</a:t>
            </a:r>
          </a:p>
          <a:p>
            <a:r>
              <a:rPr lang="fr-FR" dirty="0" smtClean="0"/>
              <a:t>CP: Mme CHANTREL Morgane</a:t>
            </a:r>
          </a:p>
          <a:p>
            <a:r>
              <a:rPr lang="fr-FR" dirty="0" smtClean="0"/>
              <a:t>CE1: M COUTAND Tony</a:t>
            </a:r>
          </a:p>
          <a:p>
            <a:r>
              <a:rPr lang="fr-FR" dirty="0" smtClean="0"/>
              <a:t>CE1-CE2: Mme LEIZOUR Clémentine</a:t>
            </a:r>
          </a:p>
          <a:p>
            <a:r>
              <a:rPr lang="fr-FR" dirty="0" smtClean="0"/>
              <a:t>CE2: Mme TROUBADOURS Sophie</a:t>
            </a:r>
          </a:p>
          <a:p>
            <a:r>
              <a:rPr lang="fr-FR" dirty="0" smtClean="0"/>
              <a:t>CM1: Mmes DELEGLISE Alix et CHAPIN Nathalie</a:t>
            </a:r>
          </a:p>
          <a:p>
            <a:r>
              <a:rPr lang="fr-FR" dirty="0" smtClean="0"/>
              <a:t>CM2: Mme LEPAIGNEUL Catherine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786842" cy="2214578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q"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ATSEM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Mme LAUTE Pascale, MS/GS</a:t>
            </a:r>
            <a:br>
              <a:rPr lang="fr-F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Mme GRILOT Nadia, PS/MS</a:t>
            </a:r>
            <a:br>
              <a:rPr lang="fr-F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Mme LUCE Céline GS</a:t>
            </a:r>
            <a:br>
              <a:rPr lang="fr-FR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b="1" dirty="0" smtClean="0"/>
              <a:t>AESH </a:t>
            </a:r>
            <a:r>
              <a:rPr lang="fr-FR" sz="2700" b="1" dirty="0" smtClean="0"/>
              <a:t>(5 enfants en situation de handicap accompagnés)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4286256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Mme MENEZ</a:t>
            </a:r>
          </a:p>
          <a:p>
            <a:r>
              <a:rPr lang="fr-FR" dirty="0" smtClean="0"/>
              <a:t>Mme CHARPENTIER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L’équipe pédagogique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786842" cy="2214578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b="1" dirty="0" smtClean="0"/>
              <a:t>Effectifs: 230 élèves- 9 classes </a:t>
            </a:r>
            <a:br>
              <a:rPr lang="fr-FR" sz="3600" b="1" dirty="0" smtClean="0"/>
            </a:br>
            <a:r>
              <a:rPr lang="fr-FR" sz="3600" b="1" dirty="0" smtClean="0"/>
              <a:t>+ idem à 2018-2019</a:t>
            </a:r>
            <a:br>
              <a:rPr lang="fr-FR" sz="3600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Organisation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Pédagogique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28662" y="2643182"/>
          <a:ext cx="628654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342"/>
                <a:gridCol w="2283202"/>
              </a:tblGrid>
              <a:tr h="26769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Classes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Nombre  élèves</a:t>
                      </a:r>
                      <a:endParaRPr lang="fr-FR" sz="1800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PS/MS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29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MS/GS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27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GS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27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CP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26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CE1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23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CE1-CE2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24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24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27</a:t>
                      </a:r>
                      <a:endParaRPr lang="fr-FR" sz="2000" b="1" dirty="0"/>
                    </a:p>
                  </a:txBody>
                  <a:tcPr/>
                </a:tc>
              </a:tr>
              <a:tr h="16160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23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REGLEMENT INTERIEUR</a:t>
            </a:r>
            <a:endParaRPr lang="fr-FR" dirty="0"/>
          </a:p>
        </p:txBody>
      </p:sp>
      <p:pic>
        <p:nvPicPr>
          <p:cNvPr id="4" name="Picture 4" descr="Résultat de recherche d'images pour &quot;enfants malades danger école&quot;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05952" y="1600200"/>
            <a:ext cx="4167045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/>
              <a:t>REGLEMENT</a:t>
            </a:r>
            <a:endParaRPr lang="fr-FR" sz="4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7018"/>
            <a:ext cx="8258205" cy="582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695</Words>
  <Application>Microsoft Office PowerPoint</Application>
  <PresentationFormat>Affichage à l'écran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Médian</vt:lpstr>
      <vt:lpstr>Conseil d’ecole</vt:lpstr>
      <vt:lpstr>Diapositive 2</vt:lpstr>
      <vt:lpstr>REPRESENTANTS DE PARENTS d’ELEVES</vt:lpstr>
      <vt:lpstr>Rôle du Conseil d’école</vt:lpstr>
      <vt:lpstr>L’équipe pédagogique 2020-2021</vt:lpstr>
      <vt:lpstr> ATSEM Mme LAUTE Pascale, MS/GS Mme GRILOT Nadia, PS/MS Mme LUCE Céline GS AESH (5 enfants en situation de handicap accompagnés)</vt:lpstr>
      <vt:lpstr>Effectifs: 230 élèves- 9 classes  + idem à 2018-2019  </vt:lpstr>
      <vt:lpstr>REGLEMENT INTERIEUR</vt:lpstr>
      <vt:lpstr>REGLEMENT</vt:lpstr>
      <vt:lpstr>SECURITE</vt:lpstr>
      <vt:lpstr>Annexes Règlement COVID</vt:lpstr>
      <vt:lpstr>Protocole Sanitaire du 2/11</vt:lpstr>
      <vt:lpstr>Bilan exercice PPMS Attentat</vt:lpstr>
      <vt:lpstr>Budget de l’école </vt:lpstr>
      <vt:lpstr>Sorties en 2020/2021? </vt:lpstr>
      <vt:lpstr>Projet Pédagogique</vt:lpstr>
      <vt:lpstr>PERISCOLAIRE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Rentrée</dc:title>
  <dc:creator>Directeur</dc:creator>
  <cp:lastModifiedBy>Directeur</cp:lastModifiedBy>
  <cp:revision>47</cp:revision>
  <dcterms:created xsi:type="dcterms:W3CDTF">2019-09-09T11:42:25Z</dcterms:created>
  <dcterms:modified xsi:type="dcterms:W3CDTF">2020-11-09T16:41:53Z</dcterms:modified>
</cp:coreProperties>
</file>